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Montserrat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0" t="0" r="0" b="-3333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563104"/>
            <a:ext cx="18288000" cy="3185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TRAVAUX D’AMENAGEMENT  DU PETIT DOGNON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41543" y="5755322"/>
            <a:ext cx="3604915" cy="87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2019 - 2025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223" t="-33332" r="22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937052" y="8686927"/>
            <a:ext cx="6413897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22 JANVIER 2025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60161" t="-28239" r="-37022" b="-2031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921425" y="8686927"/>
            <a:ext cx="6445151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29 JANVIER 2025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t="0" r="-1636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927899" y="8686927"/>
            <a:ext cx="6432203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27 FÉVRIER 2025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712" t="0" r="-247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540922" y="8686927"/>
            <a:ext cx="5206157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 MARS 2025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85" r="0" b="-2374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390864" y="5600573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t="0" r="-16369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16369" t="0" r="-16369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575227" y="8686927"/>
            <a:ext cx="5137547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 AVRIL 2025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3393" t="0" r="-2934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475661" y="8686927"/>
            <a:ext cx="5336679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23 AVRIL 2025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712053" y="5703670"/>
            <a:ext cx="4114800" cy="4114800"/>
            <a:chOff x="0" y="0"/>
            <a:chExt cx="13884457" cy="138844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t="-25898" r="223" b="-743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75" y="15644"/>
            <a:ext cx="18288000" cy="10271356"/>
          </a:xfrm>
          <a:custGeom>
            <a:avLst/>
            <a:gdLst/>
            <a:ahLst/>
            <a:cxnLst/>
            <a:rect r="r" b="b" t="t" l="l"/>
            <a:pathLst>
              <a:path h="10271356" w="18288000">
                <a:moveTo>
                  <a:pt x="0" y="0"/>
                </a:moveTo>
                <a:lnTo>
                  <a:pt x="18288000" y="0"/>
                </a:lnTo>
                <a:lnTo>
                  <a:pt x="18288000" y="10271356"/>
                </a:lnTo>
                <a:lnTo>
                  <a:pt x="0" y="10271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4" t="-9979" r="0" b="-997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665" t="0" r="-24665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646631" y="8686555"/>
            <a:ext cx="4994738" cy="1029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2"/>
              </a:lnSpc>
            </a:pPr>
            <a:r>
              <a:rPr lang="en-US" sz="600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 AOÛT 2019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40183"/>
            <a:ext cx="18288000" cy="12232990"/>
          </a:xfrm>
          <a:custGeom>
            <a:avLst/>
            <a:gdLst/>
            <a:ahLst/>
            <a:cxnLst/>
            <a:rect r="r" b="b" t="t" l="l"/>
            <a:pathLst>
              <a:path h="12232990" w="18288000">
                <a:moveTo>
                  <a:pt x="0" y="0"/>
                </a:moveTo>
                <a:lnTo>
                  <a:pt x="18288000" y="0"/>
                </a:lnTo>
                <a:lnTo>
                  <a:pt x="18288000" y="12232989"/>
                </a:lnTo>
                <a:lnTo>
                  <a:pt x="0" y="12232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61" r="0" b="-6061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223" t="-8519" r="223" b="-2481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263902" y="8686927"/>
            <a:ext cx="7760196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29 SEPTEMBRE 2021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461" y="0"/>
            <a:ext cx="18135539" cy="10593237"/>
          </a:xfrm>
          <a:custGeom>
            <a:avLst/>
            <a:gdLst/>
            <a:ahLst/>
            <a:cxnLst/>
            <a:rect r="r" b="b" t="t" l="l"/>
            <a:pathLst>
              <a:path h="10593237" w="18135539">
                <a:moveTo>
                  <a:pt x="0" y="0"/>
                </a:moveTo>
                <a:lnTo>
                  <a:pt x="18135539" y="0"/>
                </a:lnTo>
                <a:lnTo>
                  <a:pt x="18135539" y="10593237"/>
                </a:lnTo>
                <a:lnTo>
                  <a:pt x="0" y="10593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199" r="0" b="-1419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t="0" r="-1636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846266" y="8686927"/>
            <a:ext cx="6595467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 OCTOBRE 2024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t="0" r="-1636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639023" y="8686927"/>
            <a:ext cx="7009954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23 OCTOBRE 2024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621834" y="8686927"/>
            <a:ext cx="7044333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29 OCTOBRE 2024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-16369" t="0" r="-1636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341739" y="8686927"/>
            <a:ext cx="7604522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 NOVEMBRE 2024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223" t="0" r="-3296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482158" y="8686927"/>
            <a:ext cx="7323683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 DÉCEMBRE 2024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97571" y="675495"/>
            <a:ext cx="4114800" cy="411480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3"/>
              <a:stretch>
                <a:fillRect l="223" t="0" r="-3296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353199" y="8686927"/>
            <a:ext cx="7581602" cy="102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6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 DÉCEMBRE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DAGplPqD0Ds</dc:identifier>
  <dcterms:modified xsi:type="dcterms:W3CDTF">2011-08-01T06:04:30Z</dcterms:modified>
  <cp:revision>1</cp:revision>
  <dc:title>diaporama petit dognon</dc:title>
</cp:coreProperties>
</file>